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A8E3B-6348-4026-9A0B-46AC83186A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FDF41-2EDD-4A7F-A2BA-3B16F98CF5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38C6E-0375-4E8A-AD72-974DB3E41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3A4EF-C1CF-4E94-B974-9ACDA016D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311F0-3FE0-4D8E-B7A5-2575BC34D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7244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D159E-A088-4CF9-AB0D-CC24985EB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7FDF33-3974-462F-B911-6B53357B8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30B57-E88D-4422-8136-9A40FE15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EE4E1-A80B-4153-AD82-5D8E9BC76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09454-EFE4-4280-B782-902235E6F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8021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9F1EC9-2355-4C31-8530-672A3EB8AB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C2A89C-FD8E-4419-A335-CE8C48445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076B1-5409-414E-BC38-BA756AD90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25F88-5672-4896-9446-1C239E13D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98A9F-57D2-4764-83CC-AC36ABD32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886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89C32-1F82-46F2-A1F9-DBF56B4D5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2143F-E4C6-4E4A-9DF4-126B82711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F7733-C14B-4B94-990A-8B8FD21B2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37772-F131-4155-9C1C-8F4B54894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AA6F1-604D-4855-9723-56026D895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867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46B3F-45E9-4811-ADBA-640D79F81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59DEAD-5463-4F92-9084-05DF4CFF2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9A7CC-C069-4B21-81C0-003CC553A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E93C30-0EF9-42EC-8E7E-7277E6C65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A5D89-8246-4F70-8CE3-72D908A36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01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D7249-617E-4C93-97F7-9F961689C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913A0-4E64-4ABD-839F-9067F3096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E1BC75-1EEB-43C9-A9F2-EF83F3EED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9AA820-F3BC-4A3E-86B3-3556A811D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599429-CEC9-4188-9407-C730505B1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2DE45-C358-4D6E-8E46-BDECF9858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4479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C464D-8CDD-4B00-8D27-3F0BFDAF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E949B-BADD-40FB-8DD3-87A7E373A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05F172-6F1D-441B-A8DD-819712D2B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63CB0-6565-448D-B74F-89A829BD6D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B11FE6-BD53-4738-8405-EF24E9EA03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AB2D0D-30AE-4C5B-AB83-EDEE4AA44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3E36F3-9455-43F0-8107-E81C32246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DAF67A-A9BC-42F0-9C09-4851D396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3888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1B236-B5EA-47E7-B97A-24DD38BAF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46EEA3-D84F-4EE1-A32D-47B32FDA4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7CBD7-74C4-4300-B63E-B2BA60FB4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3604F9-76A3-4A5C-8FA3-0C8E38E2A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376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83BAD5-3AF5-41C8-AEEE-2ED23A7A0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4B2D77-62C5-48B1-BED6-B9CA89530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A4AE0-4558-4173-A713-17CD44FA2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6390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549B-010C-40BE-A7BB-83DCA589E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0D895-CC79-4E28-99DD-26211D6A7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32C65B-DAE4-4E87-94B9-084E74E84C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E7829A-8FBF-4BE3-ABED-11FC91AFA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10434D-5900-4F85-AD96-1DBEC1F9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025C5-EAA6-4DD4-9F1E-8E3314557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2517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623C0-1638-4724-8FBA-D9E491EB9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786AE-C920-4304-AFC3-F0BC165F89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1FD08C-421E-4F7B-9A88-B7E44D72A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8E1336-290D-44FD-99D2-43A78D469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63F63-B9C4-4B81-A38D-9CF6D1855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366E40-4B78-4095-AFF7-FF3ABAC69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5833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5533D0-72DC-4880-A652-F8EB5637A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DD29F-AC25-4CE2-BCA7-46EE522F4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B2F8F-0948-4030-9000-628F73A265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BA50B-E5E1-44D3-A9F9-F858C3073EC7}" type="datetimeFigureOut">
              <a:rPr lang="en-IN" smtClean="0"/>
              <a:t>01-02-2023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A7053-5740-426F-9BA0-3734B82939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04104-2D88-4412-83AC-7933F8215C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8DCD9-CF1C-4FC2-878A-1FC9B019EB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3234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ED447E-7395-4A17-A15D-9A791398C4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47" t="35691" r="14332" b="23262"/>
          <a:stretch/>
        </p:blipFill>
        <p:spPr>
          <a:xfrm>
            <a:off x="172878" y="992222"/>
            <a:ext cx="5982510" cy="1954597"/>
          </a:xfrm>
          <a:prstGeom prst="rect">
            <a:avLst/>
          </a:prstGeom>
          <a:ln w="12700">
            <a:solidFill>
              <a:schemeClr val="dk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686D67-1A75-417C-B318-AAB6F7DA20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179" b="79918"/>
          <a:stretch/>
        </p:blipFill>
        <p:spPr>
          <a:xfrm>
            <a:off x="172878" y="141697"/>
            <a:ext cx="5050875" cy="63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62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5BF75E-EFD2-4E5A-8B6A-0397B1AC1D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20" t="25797" r="37258" b="20145"/>
          <a:stretch/>
        </p:blipFill>
        <p:spPr>
          <a:xfrm>
            <a:off x="354212" y="245623"/>
            <a:ext cx="8750877" cy="5230894"/>
          </a:xfrm>
          <a:prstGeom prst="rect">
            <a:avLst/>
          </a:prstGeom>
          <a:ln w="15875">
            <a:solidFill>
              <a:schemeClr val="dk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7FBE81-DF7A-4A7D-A3AC-FFFF5D25E2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55" t="56738" r="67879" b="14468"/>
          <a:stretch/>
        </p:blipFill>
        <p:spPr>
          <a:xfrm>
            <a:off x="6611566" y="245623"/>
            <a:ext cx="4166681" cy="2967847"/>
          </a:xfrm>
          <a:prstGeom prst="rect">
            <a:avLst/>
          </a:prstGeom>
          <a:ln w="15875"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171290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E9D68D-73F6-4F5A-B4FA-359D4811DC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01" t="41560" r="3250" b="29504"/>
          <a:stretch/>
        </p:blipFill>
        <p:spPr>
          <a:xfrm>
            <a:off x="165370" y="145914"/>
            <a:ext cx="11893016" cy="2383277"/>
          </a:xfrm>
          <a:prstGeom prst="rect">
            <a:avLst/>
          </a:prstGeom>
          <a:ln w="15875">
            <a:solidFill>
              <a:schemeClr val="dk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2655C2-6721-4AA3-BA99-2692623F1A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35" t="48292" r="53019" b="16956"/>
          <a:stretch/>
        </p:blipFill>
        <p:spPr>
          <a:xfrm>
            <a:off x="165370" y="2621181"/>
            <a:ext cx="6225702" cy="3385134"/>
          </a:xfrm>
          <a:prstGeom prst="rect">
            <a:avLst/>
          </a:prstGeom>
          <a:ln w="15875"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2098727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4</cp:revision>
  <dcterms:created xsi:type="dcterms:W3CDTF">2023-02-01T16:46:13Z</dcterms:created>
  <dcterms:modified xsi:type="dcterms:W3CDTF">2023-02-01T17:02:35Z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2023-02-01T16:46:13Z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e43eea10-d9dd-4c08-a3b3-4b70233bc250</vt:lpwstr>
  </property>
  <property fmtid="{D5CDD505-2E9C-101B-9397-08002B2CF9AE}" pid="8" name="MSIP_Label_19540963-e559-4020-8a90-fe8a502c2801_ContentBits">
    <vt:lpwstr>0</vt:lpwstr>
  </property>
</Properties>
</file>

<file path=docProps/thumbnail.jpeg>
</file>